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241213" cy="6840538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648" y="-102"/>
      </p:cViewPr>
      <p:guideLst>
        <p:guide orient="horz" pos="2155"/>
        <p:guide pos="385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8091" y="2125001"/>
            <a:ext cx="10405031" cy="146628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36182" y="3876305"/>
            <a:ext cx="8568849" cy="174813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362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1027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882054" y="273939"/>
            <a:ext cx="3685115" cy="582079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20331" y="273939"/>
            <a:ext cx="10857702" cy="582079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892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92000" y="1332000"/>
            <a:ext cx="5493600" cy="4012789"/>
          </a:xfrm>
          <a:prstGeom prst="roundRect">
            <a:avLst>
              <a:gd name="adj" fmla="val 10813"/>
            </a:avLst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34337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6972" y="4395679"/>
            <a:ext cx="10405031" cy="135860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6972" y="2899312"/>
            <a:ext cx="10405031" cy="149636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8996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0331" y="1591376"/>
            <a:ext cx="7270346" cy="450335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94698" y="1591376"/>
            <a:ext cx="7272471" cy="450335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9285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061" y="273939"/>
            <a:ext cx="11017092" cy="114009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2060" y="1531204"/>
            <a:ext cx="5408662" cy="6381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060" y="2169337"/>
            <a:ext cx="5408662" cy="394122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8367" y="1531204"/>
            <a:ext cx="5410786" cy="6381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8367" y="2169337"/>
            <a:ext cx="5410786" cy="394122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423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9372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8763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061" y="272355"/>
            <a:ext cx="4027275" cy="11590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5974" y="272355"/>
            <a:ext cx="6843178" cy="583821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2061" y="1431446"/>
            <a:ext cx="4027275" cy="46791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66992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99363" y="4788377"/>
            <a:ext cx="7344728" cy="56529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99363" y="611215"/>
            <a:ext cx="7344728" cy="410432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99363" y="5353671"/>
            <a:ext cx="7344728" cy="8028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8224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2061" y="273939"/>
            <a:ext cx="11017092" cy="11400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2061" y="1596126"/>
            <a:ext cx="11017092" cy="4514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2061" y="6340166"/>
            <a:ext cx="2856283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483E36-23DE-432B-A16F-0DF4A68A09B4}" type="datetimeFigureOut">
              <a:rPr lang="en-US" smtClean="0"/>
              <a:t>5/29/2020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82415" y="6340166"/>
            <a:ext cx="3876384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72869" y="6340166"/>
            <a:ext cx="2856283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F1A23-3BFA-4771-BC40-A74B367D1C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320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Content Placeholder 5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93" r="4393"/>
          <a:stretch/>
        </p:blipFill>
        <p:spPr/>
      </p:pic>
    </p:spTree>
    <p:extLst>
      <p:ext uri="{BB962C8B-B14F-4D97-AF65-F5344CB8AC3E}">
        <p14:creationId xmlns:p14="http://schemas.microsoft.com/office/powerpoint/2010/main" val="26068447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2</cp:revision>
  <dcterms:created xsi:type="dcterms:W3CDTF">2020-05-29T12:58:56Z</dcterms:created>
  <dcterms:modified xsi:type="dcterms:W3CDTF">2020-05-29T13:09:15Z</dcterms:modified>
</cp:coreProperties>
</file>

<file path=docProps/thumbnail.jpeg>
</file>